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7" r:id="rId18"/>
    <p:sldId id="278" r:id="rId19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30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16.06.2023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16.06.2023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16.06.2023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16.06.2023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16.06.2023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848048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SSIM</a:t>
                </a: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ru-RU" sz="3200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Sup>
                          <m:sSubSup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0">
                            <a:latin typeface="Cambria Math" panose="020405030504060302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яркость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3200" b="0" i="1" smtClean="0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контрастность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ru-RU" sz="32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+ 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3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32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ru-RU" sz="3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структура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𝑆𝑆𝐼𝑀</m:t>
                    </m:r>
                    <m:r>
                      <a:rPr lang="en-US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итоговая оценка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ru-RU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099" y="990923"/>
                <a:ext cx="6933801" cy="4998741"/>
              </a:xfrm>
              <a:prstGeom prst="rect">
                <a:avLst/>
              </a:prstGeom>
              <a:blipFill>
                <a:blip r:embed="rId3"/>
                <a:stretch>
                  <a:fillRect t="-1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1771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Метрики оценки качества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18</a:t>
            </a:fld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/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GMSD</a:t>
                </a:r>
                <a:endParaRPr lang="ru-RU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 smtClea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ru-RU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ru-RU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/3</m:t>
                      </m:r>
                    </m:oMath>
                  </m:oMathPara>
                </a14:m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ru-RU" sz="22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2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𝑖𝑚𝑔</m:t>
                        </m:r>
                      </m:sub>
                    </m:sSub>
                    <m:d>
                      <m:dPr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200" b="0" i="1" smtClean="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𝑖𝑚𝑔</m:t>
                                </m:r>
                                <m:r>
                                  <a:rPr lang="ru-RU" sz="22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⊗</m:t>
                                </m:r>
                                <m:sSub>
                                  <m:sSubPr>
                                    <m:ctrlP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ru-RU" sz="22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2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rad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градиенты для обоих изображений</a:t>
                </a:r>
                <a:endParaRPr 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</m:t>
                    </m:r>
                    <m:d>
                      <m:d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</m:d>
                    <m:r>
                      <a:rPr lang="ru-RU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r>
                      <a:rPr lang="en-US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степень градиентного сходства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𝐺𝑀𝑆𝑀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  <m:e>
                        <m: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𝐺𝑀𝑆</m:t>
                        </m:r>
                        <m:d>
                          <m:d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среднее значение величины подобия</a:t>
                </a:r>
              </a:p>
              <a:p>
                <a:pPr algn="ctr"/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𝐺𝑀𝑆𝐷</m:t>
                    </m:r>
                    <m:r>
                      <a:rPr lang="ru-RU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ru-RU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</m:t>
                                    </m:r>
                                    <m:d>
                                      <m:dPr>
                                        <m:ctrlP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ru-RU" sz="24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ru-RU" sz="24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𝐺𝑀𝑆𝑀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ru-RU" sz="2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ru-RU" sz="24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итоговая оценка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9017CE-A445-7364-28F1-D215DA27E5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" y="990923"/>
                <a:ext cx="11658600" cy="5091202"/>
              </a:xfrm>
              <a:prstGeom prst="rect">
                <a:avLst/>
              </a:prstGeom>
              <a:blipFill>
                <a:blip r:embed="rId3"/>
                <a:stretch>
                  <a:fillRect t="-1317" r="-3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5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15658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886711" y="1384297"/>
            <a:ext cx="53052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2582</TotalTime>
  <Words>907</Words>
  <Application>Microsoft Office PowerPoint</Application>
  <PresentationFormat>Широкоэкранный</PresentationFormat>
  <Paragraphs>205</Paragraphs>
  <Slides>18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Метрики оценки качества</vt:lpstr>
      <vt:lpstr>Метрики оценки качества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121</cp:revision>
  <cp:lastPrinted>2023-06-05T08:59:27Z</cp:lastPrinted>
  <dcterms:created xsi:type="dcterms:W3CDTF">2023-05-31T07:00:52Z</dcterms:created>
  <dcterms:modified xsi:type="dcterms:W3CDTF">2023-06-16T08:56:04Z</dcterms:modified>
</cp:coreProperties>
</file>

<file path=docProps/thumbnail.jpeg>
</file>